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56609" autoAdjust="0"/>
  </p:normalViewPr>
  <p:slideViewPr>
    <p:cSldViewPr snapToGrid="0">
      <p:cViewPr varScale="1">
        <p:scale>
          <a:sx n="24" d="100"/>
          <a:sy n="24" d="100"/>
        </p:scale>
        <p:origin x="972" y="3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2015-10-27</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1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hyperlink" Target="https://docs.chef.io/chef_client.html" TargetMode="External"/><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a:t>
            </a:r>
            <a:r>
              <a:rPr lang="en-US" smtClean="0"/>
              <a:t>-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a:t>
            </a:r>
            <a:r>
              <a:rPr lang="en-US" dirty="0" smtClean="0"/>
              <a:t>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a:t>
            </a:r>
            <a:r>
              <a:rPr lang="en-US" dirty="0" smtClean="0"/>
              <a:t>chef-client.</a:t>
            </a:r>
            <a:endParaRPr lang="en-US" dirty="0" smtClean="0"/>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endParaRPr lang="en-US" dirty="0" smtClean="0"/>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apache</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a:t>
            </a:r>
            <a:r>
              <a:rPr lang="en-US" dirty="0" smtClean="0">
                <a:hlinkClick r:id="rId3"/>
              </a:rPr>
              <a:t>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15170</TotalTime>
  <Words>2901</Words>
  <Application>Microsoft Office PowerPoint</Application>
  <PresentationFormat>Custom</PresentationFormat>
  <Paragraphs>339</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Courier New</vt:lpstr>
      <vt:lpstr>Gill Sans MT</vt:lpstr>
      <vt:lpstr>Wingdings</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1887</cp:revision>
  <cp:lastPrinted>2015-02-07T23:49:10Z</cp:lastPrinted>
  <dcterms:created xsi:type="dcterms:W3CDTF">2012-09-13T17:36:07Z</dcterms:created>
  <dcterms:modified xsi:type="dcterms:W3CDTF">2015-10-27T21:37:54Z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